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5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4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94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91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94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89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81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3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6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5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9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Sequence of Events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&amp;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Transitions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Mini Lesson 1: Narrative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1B78A-1179-4028-A11C-F5CAD288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is a "Sequence?"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24AE0-B76E-433F-873C-D7320073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95944"/>
            <a:ext cx="10018713" cy="4241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story is made of many parts working together. Some of these parts are characters, setting, and conflict. We know these already. What we may not consider is "sequence.“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"Sequence" means "the order." </a:t>
            </a:r>
          </a:p>
          <a:p>
            <a:r>
              <a:rPr lang="en-US" dirty="0">
                <a:cs typeface="Calibri"/>
              </a:rPr>
              <a:t>Namely, it means "the order of events.“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"Events" are the things that happen that are important to the story you are telling.</a:t>
            </a:r>
          </a:p>
        </p:txBody>
      </p:sp>
    </p:spTree>
    <p:extLst>
      <p:ext uri="{BB962C8B-B14F-4D97-AF65-F5344CB8AC3E}">
        <p14:creationId xmlns:p14="http://schemas.microsoft.com/office/powerpoint/2010/main" val="29944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8C26B-2F92-421D-B3E6-99BA3295F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741218"/>
            <a:ext cx="10018713" cy="1752599"/>
          </a:xfrm>
        </p:spPr>
        <p:txBody>
          <a:bodyPr/>
          <a:lstStyle/>
          <a:p>
            <a:r>
              <a:rPr lang="en-US" dirty="0">
                <a:cs typeface="Calibri Light"/>
              </a:rPr>
              <a:t>Your order of events are important!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5E1B-BAB6-4BF4-9E98-19727603B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2318287"/>
            <a:ext cx="4895055" cy="31242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In writing, we form narratives into a beginning, middle, and end.</a:t>
            </a:r>
          </a:p>
          <a:p>
            <a:r>
              <a:rPr lang="en-US" sz="2800" dirty="0">
                <a:cs typeface="Calibri"/>
              </a:rPr>
              <a:t>When telling your stories, you must think about what should happen and form an appropriate order.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78F8C-EC42-47FB-A53B-8889AD8DC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9" y="2406053"/>
            <a:ext cx="4895056" cy="3124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alibri"/>
              </a:rPr>
              <a:t>It wouldn't make sense for a runner to win a race before she went up to the starting line, correct?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845" y="3629891"/>
            <a:ext cx="4773179" cy="307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EBF4-6B4C-466B-BF85-F4643A33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When things are in a sequence, they make sense.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40" y="2287482"/>
            <a:ext cx="6881454" cy="457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5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3402-8D34-4F34-8E40-001B34DC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Using sequencing words can show the order that things go in. Some examples are: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00E2-694D-4367-9416-93DB4E23ED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Calibri"/>
              </a:rPr>
              <a:t>First</a:t>
            </a:r>
          </a:p>
          <a:p>
            <a:r>
              <a:rPr lang="en-US" dirty="0">
                <a:cs typeface="Calibri"/>
              </a:rPr>
              <a:t>Next</a:t>
            </a:r>
          </a:p>
          <a:p>
            <a:r>
              <a:rPr lang="en-US" dirty="0">
                <a:cs typeface="Calibri"/>
              </a:rPr>
              <a:t>Soon</a:t>
            </a:r>
          </a:p>
          <a:p>
            <a:r>
              <a:rPr lang="en-US" dirty="0">
                <a:cs typeface="Calibri"/>
              </a:rPr>
              <a:t>Last</a:t>
            </a:r>
          </a:p>
          <a:p>
            <a:r>
              <a:rPr lang="en-US" dirty="0">
                <a:cs typeface="Calibri"/>
              </a:rPr>
              <a:t>Finally</a:t>
            </a:r>
          </a:p>
          <a:p>
            <a:r>
              <a:rPr lang="en-US" dirty="0">
                <a:cs typeface="Calibri"/>
              </a:rPr>
              <a:t>Then</a:t>
            </a:r>
          </a:p>
          <a:p>
            <a:r>
              <a:rPr lang="en-US" dirty="0">
                <a:cs typeface="Calibri"/>
              </a:rPr>
              <a:t>After</a:t>
            </a:r>
          </a:p>
          <a:p>
            <a:r>
              <a:rPr lang="en-US" dirty="0">
                <a:cs typeface="Calibri"/>
              </a:rPr>
              <a:t>Afterwards</a:t>
            </a:r>
          </a:p>
          <a:p>
            <a:r>
              <a:rPr lang="en-US" dirty="0">
                <a:cs typeface="Calibri"/>
              </a:rPr>
              <a:t>Second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DBE65-2801-4865-A1FC-7BA6BF7B4D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Calibri"/>
              </a:rPr>
              <a:t>Meanwhile</a:t>
            </a:r>
          </a:p>
          <a:p>
            <a:r>
              <a:rPr lang="en-US" dirty="0">
                <a:cs typeface="Calibri"/>
              </a:rPr>
              <a:t>Before</a:t>
            </a:r>
          </a:p>
          <a:p>
            <a:r>
              <a:rPr lang="en-US" dirty="0">
                <a:cs typeface="Calibri"/>
              </a:rPr>
              <a:t>Third</a:t>
            </a:r>
          </a:p>
          <a:p>
            <a:r>
              <a:rPr lang="en-US" dirty="0">
                <a:cs typeface="Calibri"/>
              </a:rPr>
              <a:t>Again</a:t>
            </a:r>
          </a:p>
          <a:p>
            <a:r>
              <a:rPr lang="en-US" dirty="0">
                <a:cs typeface="Calibri"/>
              </a:rPr>
              <a:t>Immediately</a:t>
            </a:r>
          </a:p>
          <a:p>
            <a:r>
              <a:rPr lang="en-US" dirty="0">
                <a:cs typeface="Calibri"/>
              </a:rPr>
              <a:t>Eventually</a:t>
            </a:r>
          </a:p>
          <a:p>
            <a:r>
              <a:rPr lang="en-US" dirty="0">
                <a:cs typeface="Calibri"/>
              </a:rPr>
              <a:t>In addition to</a:t>
            </a:r>
          </a:p>
          <a:p>
            <a:r>
              <a:rPr lang="en-US" dirty="0">
                <a:cs typeface="Calibri"/>
              </a:rPr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val="70052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7A3D1-BF5A-4439-A3E4-1BC8B1116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7" y="643467"/>
            <a:ext cx="6269128" cy="4595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100" dirty="0"/>
              <a:t>These sequencing words are also known as “transitions.”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49820-3F90-45D6-B198-FC7966F7E16C}"/>
              </a:ext>
            </a:extLst>
          </p:cNvPr>
          <p:cNvSpPr txBox="1"/>
          <p:nvPr/>
        </p:nvSpPr>
        <p:spPr>
          <a:xfrm>
            <a:off x="5060196" y="4769603"/>
            <a:ext cx="641113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Take a look at your transitions list.</a:t>
            </a:r>
          </a:p>
        </p:txBody>
      </p:sp>
    </p:spTree>
    <p:extLst>
      <p:ext uri="{BB962C8B-B14F-4D97-AF65-F5344CB8AC3E}">
        <p14:creationId xmlns:p14="http://schemas.microsoft.com/office/powerpoint/2010/main" val="1104226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stories don’t leave their readers wondering what’s going 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Drive your readers through your experience.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Only you know your story.</a:t>
            </a:r>
          </a:p>
        </p:txBody>
      </p:sp>
    </p:spTree>
    <p:extLst>
      <p:ext uri="{BB962C8B-B14F-4D97-AF65-F5344CB8AC3E}">
        <p14:creationId xmlns:p14="http://schemas.microsoft.com/office/powerpoint/2010/main" val="1632769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</TotalTime>
  <Words>204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Parallax</vt:lpstr>
      <vt:lpstr>Sequence of Events &amp;  Transitions</vt:lpstr>
      <vt:lpstr>What is a "Sequence?"</vt:lpstr>
      <vt:lpstr>Your order of events are important!</vt:lpstr>
      <vt:lpstr>When things are in a sequence, they make sense.</vt:lpstr>
      <vt:lpstr>Using sequencing words can show the order that things go in. Some examples are:</vt:lpstr>
      <vt:lpstr>These sequencing words are also known as “transitions.”</vt:lpstr>
      <vt:lpstr>Great stories don’t leave their readers wondering what’s going 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Jarmea Paden</dc:creator>
  <cp:lastModifiedBy>Jamie</cp:lastModifiedBy>
  <cp:revision>42</cp:revision>
  <dcterms:created xsi:type="dcterms:W3CDTF">2013-07-15T20:26:40Z</dcterms:created>
  <dcterms:modified xsi:type="dcterms:W3CDTF">2018-09-05T02:02:18Z</dcterms:modified>
</cp:coreProperties>
</file>